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Open Sans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2A5ACA-F440-4EFB-8052-076E04E857CF}">
  <a:tblStyle styleId="{072A5ACA-F440-4EFB-8052-076E04E857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73910"/>
  </p:normalViewPr>
  <p:slideViewPr>
    <p:cSldViewPr snapToGrid="0" snapToObjects="1">
      <p:cViewPr varScale="1">
        <p:scale>
          <a:sx n="216" d="100"/>
          <a:sy n="216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ITI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874520" y="99464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45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874520" y="283106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dark)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874520" y="99464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60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874520" y="283106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51235" y="1785938"/>
            <a:ext cx="85083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21572" y="961184"/>
            <a:ext cx="80349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21572" y="1911202"/>
            <a:ext cx="80349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377315" y="49101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51235" y="1809750"/>
            <a:ext cx="8442600" cy="27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48273" y="1081340"/>
            <a:ext cx="84453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3396030" y="-1057725"/>
            <a:ext cx="2331900" cy="8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 rot="5400000">
            <a:off x="5708550" y="1825799"/>
            <a:ext cx="3642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1554825" y="-241951"/>
            <a:ext cx="3642000" cy="6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33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1225" y="1557352"/>
            <a:ext cx="85083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50875" y="1678550"/>
            <a:ext cx="8442600" cy="2830800"/>
          </a:xfrm>
          <a:prstGeom prst="roundRect">
            <a:avLst>
              <a:gd name="adj" fmla="val 8678"/>
            </a:avLst>
          </a:prstGeom>
          <a:solidFill>
            <a:srgbClr val="FFFFFF"/>
          </a:solidFill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350875" y="1678550"/>
            <a:ext cx="8442600" cy="2830800"/>
          </a:xfrm>
          <a:prstGeom prst="roundRect">
            <a:avLst>
              <a:gd name="adj" fmla="val 8678"/>
            </a:avLst>
          </a:prstGeom>
          <a:solidFill>
            <a:srgbClr val="FFFFFF"/>
          </a:solidFill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21572" y="961184"/>
            <a:ext cx="80349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33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21572" y="1526152"/>
            <a:ext cx="80349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75" tIns="68575" rIns="68575" bIns="685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61950" algn="ctr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ctr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ctr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rd - 2 columns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rd - 2 columns righ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Shape 63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(white)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33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50875" y="1904999"/>
            <a:ext cx="84426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50875" y="1904999"/>
            <a:ext cx="84426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usd.wistia.com/medias/ob7pdsa2a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667775" y="4528450"/>
            <a:ext cx="74739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Frances  Gipson, Ph.D.</a:t>
            </a:r>
            <a:endParaRPr sz="2000" b="1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Chief Academic Officer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549025" y="993875"/>
            <a:ext cx="571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ITI Task Force</a:t>
            </a:r>
            <a:endParaRPr sz="60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ITI Update</a:t>
            </a:r>
            <a:br>
              <a:rPr lang="en" sz="4800" b="1" i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January 25, 2018</a:t>
            </a:r>
            <a:endParaRPr sz="4800" b="1" i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ITI Awards &amp; Recognition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104695" y="48727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2912038" y="3673125"/>
            <a:ext cx="6045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050" y="3243225"/>
            <a:ext cx="3484889" cy="121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375" y="1102850"/>
            <a:ext cx="3596801" cy="18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405" y="1443277"/>
            <a:ext cx="4743595" cy="1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403" y="1185900"/>
            <a:ext cx="3574550" cy="32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Practitioner School 3.0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104695" y="48727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2912038" y="3673125"/>
            <a:ext cx="6045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68900" y="1185900"/>
            <a:ext cx="5376900" cy="24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 3.0 will focus on the </a:t>
            </a: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Innovative Designer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participate as a PS 3.0 school, each school must: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an already identified problem of practice;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an innovator’s mindset; and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proven track record of collaboratively addressing instructional challenges with a comprehensive pedagogical plan.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more than 3 to 5 schools will be designated as a Practitioner School 3.0 in each Local District.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Practitioner School 3.0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104695" y="48727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2912038" y="3673125"/>
            <a:ext cx="6045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3828825" y="1280625"/>
            <a:ext cx="5048700" cy="24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As a PS 3.0 school, school leaders will engage in: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Exploring empathy/user-testing-based iterative design processes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Implementing new approaches to teaching, learning, and/or operations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Leveraging new digital tools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Establishing new, collaborative partnerships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PS 3.0 schools will receive support via a designated Instructional Technology Facilitator (ITF).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70988"/>
            <a:ext cx="3524026" cy="200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ITI Updates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104695" y="48727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2912038" y="3673125"/>
            <a:ext cx="6045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60" name="Shape 160"/>
          <p:cNvGraphicFramePr/>
          <p:nvPr/>
        </p:nvGraphicFramePr>
        <p:xfrm>
          <a:off x="738713" y="1310000"/>
          <a:ext cx="7666575" cy="2854960"/>
        </p:xfrm>
        <a:graphic>
          <a:graphicData uri="http://schemas.openxmlformats.org/drawingml/2006/table">
            <a:tbl>
              <a:tblPr>
                <a:noFill/>
                <a:tableStyleId>{072A5ACA-F440-4EFB-8052-076E04E857CF}</a:tableStyleId>
              </a:tblPr>
              <a:tblGrid>
                <a:gridCol w="414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</a:t>
                      </a:r>
                      <a:endParaRPr sz="2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PRESENTER</a:t>
                      </a:r>
                      <a:endParaRPr sz="2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Instructional Leadership Support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Giovanna Foschetti </a:t>
                      </a:r>
                      <a:endParaRPr sz="22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Science Education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Dawn Guest-Johnson</a:t>
                      </a:r>
                      <a:endParaRPr sz="22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Leader Network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Erika Villa-Solorio</a:t>
                      </a:r>
                      <a:endParaRPr sz="22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ITI Exemplar Model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104695" y="48727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7" name="Shape 16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6305"/>
          <a:stretch/>
        </p:blipFill>
        <p:spPr>
          <a:xfrm>
            <a:off x="1803775" y="1015825"/>
            <a:ext cx="4865026" cy="3578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457700" y="1564625"/>
            <a:ext cx="77586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Font typeface="Calibri"/>
              <a:buNone/>
            </a:pPr>
            <a:r>
              <a:rPr lang="en"/>
              <a:t>Thank You</a:t>
            </a:r>
            <a:endParaRPr i="0" u="none" strike="noStrike" cap="none">
              <a:solidFill>
                <a:srgbClr val="F992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600050" y="3274425"/>
            <a:ext cx="74739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Next Meeting</a:t>
            </a:r>
            <a:endParaRPr sz="2000" b="1" u="sng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February 22 @ 4pm-6pm</a:t>
            </a:r>
            <a:endParaRPr sz="2000" b="1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Parent, Community, &amp; Student Services Office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ISTE Administrator Standards Refresh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I SLIDE MASTER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On-screen Show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Open Sans</vt:lpstr>
      <vt:lpstr>ITI SLIDE MASTER</vt:lpstr>
      <vt:lpstr>Office Theme</vt:lpstr>
      <vt:lpstr>PowerPoint Presentation</vt:lpstr>
      <vt:lpstr>ITI Awards &amp; Recognition</vt:lpstr>
      <vt:lpstr>Practitioner School 3.0</vt:lpstr>
      <vt:lpstr>Practitioner School 3.0</vt:lpstr>
      <vt:lpstr>ITI Updates</vt:lpstr>
      <vt:lpstr>ITI Exemplar Model</vt:lpstr>
      <vt:lpstr>Thank You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Alejandro Arias</cp:lastModifiedBy>
  <cp:revision>1</cp:revision>
  <dcterms:modified xsi:type="dcterms:W3CDTF">2018-01-29T19:06:34Z</dcterms:modified>
</cp:coreProperties>
</file>